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9"/>
  </p:notesMasterIdLst>
  <p:sldIdLst>
    <p:sldId id="256" r:id="rId2"/>
    <p:sldId id="1122" r:id="rId3"/>
    <p:sldId id="1201" r:id="rId4"/>
    <p:sldId id="1123" r:id="rId5"/>
    <p:sldId id="1124" r:id="rId6"/>
    <p:sldId id="499" r:id="rId7"/>
    <p:sldId id="1169" r:id="rId8"/>
    <p:sldId id="1170" r:id="rId9"/>
    <p:sldId id="1171" r:id="rId10"/>
    <p:sldId id="1172" r:id="rId11"/>
    <p:sldId id="1173" r:id="rId12"/>
    <p:sldId id="1162" r:id="rId13"/>
    <p:sldId id="584" r:id="rId14"/>
    <p:sldId id="1196" r:id="rId15"/>
    <p:sldId id="1197" r:id="rId16"/>
    <p:sldId id="1200" r:id="rId17"/>
    <p:sldId id="1198" r:id="rId18"/>
    <p:sldId id="1110" r:id="rId19"/>
    <p:sldId id="872" r:id="rId20"/>
    <p:sldId id="509" r:id="rId21"/>
    <p:sldId id="1126" r:id="rId22"/>
    <p:sldId id="1127" r:id="rId23"/>
    <p:sldId id="1128" r:id="rId24"/>
    <p:sldId id="1129" r:id="rId25"/>
    <p:sldId id="1130" r:id="rId26"/>
    <p:sldId id="572" r:id="rId27"/>
    <p:sldId id="1155" r:id="rId28"/>
    <p:sldId id="551" r:id="rId29"/>
    <p:sldId id="869" r:id="rId30"/>
    <p:sldId id="1025" r:id="rId31"/>
    <p:sldId id="1036" r:id="rId32"/>
    <p:sldId id="591" r:id="rId33"/>
    <p:sldId id="590" r:id="rId34"/>
    <p:sldId id="588" r:id="rId35"/>
    <p:sldId id="589" r:id="rId36"/>
    <p:sldId id="1132" r:id="rId37"/>
    <p:sldId id="1133" r:id="rId38"/>
    <p:sldId id="1093" r:id="rId39"/>
    <p:sldId id="1102" r:id="rId40"/>
    <p:sldId id="1113" r:id="rId41"/>
    <p:sldId id="1114" r:id="rId42"/>
    <p:sldId id="1165" r:id="rId43"/>
    <p:sldId id="1166" r:id="rId44"/>
    <p:sldId id="1167" r:id="rId45"/>
    <p:sldId id="1011" r:id="rId46"/>
    <p:sldId id="733" r:id="rId47"/>
    <p:sldId id="1015" r:id="rId48"/>
    <p:sldId id="1016" r:id="rId49"/>
    <p:sldId id="1017" r:id="rId50"/>
    <p:sldId id="1018" r:id="rId51"/>
    <p:sldId id="736" r:id="rId52"/>
    <p:sldId id="738" r:id="rId53"/>
    <p:sldId id="746" r:id="rId54"/>
    <p:sldId id="734" r:id="rId55"/>
    <p:sldId id="1174" r:id="rId56"/>
    <p:sldId id="1175" r:id="rId57"/>
    <p:sldId id="550" r:id="rId5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1201"/>
            <p14:sldId id="1123"/>
            <p14:sldId id="1124"/>
            <p14:sldId id="499"/>
            <p14:sldId id="1169"/>
            <p14:sldId id="1170"/>
            <p14:sldId id="1171"/>
            <p14:sldId id="1172"/>
            <p14:sldId id="1173"/>
            <p14:sldId id="1162"/>
            <p14:sldId id="584"/>
            <p14:sldId id="1196"/>
            <p14:sldId id="1197"/>
            <p14:sldId id="1200"/>
            <p14:sldId id="1198"/>
            <p14:sldId id="1110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D4EBE9"/>
    <a:srgbClr val="9E60B8"/>
    <a:srgbClr val="41719C"/>
    <a:srgbClr val="B58900"/>
    <a:srgbClr val="02524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/>
    <p:restoredTop sz="96853" autoAdjust="0"/>
  </p:normalViewPr>
  <p:slideViewPr>
    <p:cSldViewPr snapToGrid="0" snapToObjects="1">
      <p:cViewPr varScale="1">
        <p:scale>
          <a:sx n="360" d="100"/>
          <a:sy n="360" d="100"/>
        </p:scale>
        <p:origin x="1008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00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1272CF3B-E7A2-E151-64E0-467C77F78D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54" b="9318"/>
          <a:stretch/>
        </p:blipFill>
        <p:spPr>
          <a:xfrm>
            <a:off x="0" y="1062"/>
            <a:ext cx="9144000" cy="5143500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6358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IT-Tage Frankfurt | 12. Dezember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2725" y="143263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232058" y="512381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572000" y="139731"/>
            <a:ext cx="446392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-tage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32058" y="2397951"/>
            <a:ext cx="584592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8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4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76150" y="3735462"/>
            <a:ext cx="78721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praktische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Einführung</a:t>
            </a:r>
            <a:endParaRPr lang="de-DE" sz="4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99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8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760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371230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-tage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2984</Words>
  <Application>Microsoft Macintosh PowerPoint</Application>
  <PresentationFormat>Bildschirmpräsentation (16:9)</PresentationFormat>
  <Paragraphs>609</Paragraphs>
  <Slides>57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57</vt:i4>
      </vt:variant>
    </vt:vector>
  </HeadingPairs>
  <TitlesOfParts>
    <vt:vector size="70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IT-Tage Frankfurt | 12. Dezember 2023 | @nilshartmann</vt:lpstr>
      <vt:lpstr>https://nilshartmann.net</vt:lpstr>
      <vt:lpstr>PowerPoint-Präsentation</vt:lpstr>
      <vt:lpstr>PowerPoint-Präsentation</vt:lpstr>
      <vt:lpstr>GraphQL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1221</cp:revision>
  <cp:lastPrinted>2019-09-03T13:49:24Z</cp:lastPrinted>
  <dcterms:created xsi:type="dcterms:W3CDTF">2016-03-28T15:59:53Z</dcterms:created>
  <dcterms:modified xsi:type="dcterms:W3CDTF">2024-01-04T15:00:31Z</dcterms:modified>
</cp:coreProperties>
</file>